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2" r:id="rId8"/>
    <p:sldId id="263" r:id="rId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72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2016/11/24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5" name="Picture 1" descr="C:\Users\Administrator\Documents\Tencent Files\771422806\Image\C2C\8E4647C28EB07E9035840C647584BF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321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979712" y="2060848"/>
            <a:ext cx="56886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微软雅黑" pitchFamily="34" charset="-122"/>
                <a:ea typeface="微软雅黑" pitchFamily="34" charset="-122"/>
              </a:rPr>
              <a:t>《</a:t>
            </a:r>
            <a:r>
              <a:rPr lang="zh-CN" altLang="en-US" sz="3600" b="1" dirty="0" smtClean="0">
                <a:latin typeface="微软雅黑" pitchFamily="34" charset="-122"/>
                <a:ea typeface="微软雅黑" pitchFamily="34" charset="-122"/>
              </a:rPr>
              <a:t>现 代 与 经 典</a:t>
            </a:r>
            <a:r>
              <a:rPr lang="en-US" altLang="zh-CN" sz="3600" b="1" dirty="0" smtClean="0">
                <a:latin typeface="微软雅黑" pitchFamily="34" charset="-122"/>
                <a:ea typeface="微软雅黑" pitchFamily="34" charset="-122"/>
              </a:rPr>
              <a:t>》</a:t>
            </a:r>
          </a:p>
          <a:p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   </a:t>
            </a:r>
          </a:p>
          <a:p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                              ——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学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习心得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03848" y="5445224"/>
            <a:ext cx="52982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河南省商丘市睢阳区新城实验小学         王 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琳</a:t>
            </a:r>
            <a:endParaRPr lang="zh-CN" altLang="en-US" sz="20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14337" name="Picture 1" descr="C:\Users\Administrator\Documents\Tencent Files\771422806\Image\C2C\8E4647C28EB07E9035840C647584BF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321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878662" y="1412776"/>
            <a:ext cx="4493538" cy="39050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一、幽默开场，拉近师生距离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二、情景导入，教授新知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三、学习百分数的意义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四、停下脚步，回顾已学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五、改百分数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六、选百分数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七、拓展，巩固新知，德育渗透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1" descr="C:\Users\Administrator\Documents\Tencent Files\771422806\Image\C2C\8E4647C28EB07E9035840C647584BF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321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95157" y="2025422"/>
            <a:ext cx="5291833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郑毓信教授：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      </a:t>
            </a: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动手和动脑，更侧重于动脑，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</a:t>
            </a:r>
          </a:p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 教学设计的方向：动手同事要动脑。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1" descr="C:\Users\Administrator\Documents\Tencent Files\771422806\Image\C2C\8E4647C28EB07E9035840C647584BF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321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91680" y="2132856"/>
            <a:ext cx="4003019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刘德武老师：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       </a:t>
            </a: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看问题力求全面，提倡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创造性精神。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1" descr="C:\Users\Administrator\Documents\Tencent Files\771422806\Image\C2C\8E4647C28EB07E9035840C647584BF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321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907704" y="1628800"/>
            <a:ext cx="3411511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徐斌老师：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    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一、不知不觉中开始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     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    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二、潜移默化中理解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    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三、循序渐进中掌握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  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    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四、春风化雨中提升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1" descr="C:\Users\Administrator\Documents\Tencent Files\771422806\Image\C2C\8E4647C28EB07E9035840C647584BF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321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907704" y="1844824"/>
            <a:ext cx="3594254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张齐华老师：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       教学能力是核心素养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数学素养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眼光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教学素养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实践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人文素养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人文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1" descr="C:\Users\Administrator\Documents\Tencent Files\771422806\Image\C2C\8E4647C28EB07E9035840C647584BF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321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23728" y="2420888"/>
            <a:ext cx="3685624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罗鸣亮老师：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       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我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们一起讲道理。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1" descr="C:\Users\Administrator\Documents\Tencent Files\771422806\Image\C2C\8E4647C28EB07E9035840C647584BF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321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274603" y="2708920"/>
            <a:ext cx="40975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 smtClean="0">
                <a:latin typeface="微软雅黑" pitchFamily="34" charset="-122"/>
                <a:ea typeface="微软雅黑" pitchFamily="34" charset="-122"/>
              </a:rPr>
              <a:t>谢 谢 您 的 聆 听！</a:t>
            </a:r>
            <a:endParaRPr lang="zh-CN" altLang="en-US" sz="3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03848" y="5445224"/>
            <a:ext cx="52982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河南省商丘市睢阳区新城实验小学         王 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琳</a:t>
            </a:r>
            <a:endParaRPr lang="zh-CN" altLang="en-US" sz="20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293</Words>
  <Application>Microsoft Office PowerPoint</Application>
  <PresentationFormat>全屏显示(4:3)</PresentationFormat>
  <Paragraphs>44</Paragraphs>
  <Slides>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9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Administrator</cp:lastModifiedBy>
  <cp:revision>5</cp:revision>
  <dcterms:modified xsi:type="dcterms:W3CDTF">2016-11-24T10:57:41Z</dcterms:modified>
</cp:coreProperties>
</file>